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3e72e233774682" /><Relationship Type="http://schemas.openxmlformats.org/officeDocument/2006/relationships/extended-properties" Target="/docProps/app.xml" Id="Rd73d101fd5ff4fb9" /><Relationship Type="http://schemas.openxmlformats.org/officeDocument/2006/relationships/officeDocument" Target="/ppt/presentation.xml" Id="R34640d2bba9d4d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e6471e939547cf"/>
  </p:sldMasterIdLst>
  <p:notesMasterIdLst>
    <p:notesMasterId xmlns:r="http://schemas.openxmlformats.org/officeDocument/2006/relationships" r:id="R371d0a0cdaf942c4"/>
  </p:notesMasterIdLst>
  <p:sldIdLst>
    <p:sldId xmlns:r="http://schemas.openxmlformats.org/officeDocument/2006/relationships" id="256" r:id="Rf3ae5f84b18f40cd"/>
    <p:sldId xmlns:r="http://schemas.openxmlformats.org/officeDocument/2006/relationships" id="257" r:id="R0492d49d47fe47dc"/>
    <p:sldId xmlns:r="http://schemas.openxmlformats.org/officeDocument/2006/relationships" id="258" r:id="R2d373c6588534343"/>
    <p:sldId xmlns:r="http://schemas.openxmlformats.org/officeDocument/2006/relationships" id="259" r:id="R258474582224452d"/>
    <p:sldId xmlns:r="http://schemas.openxmlformats.org/officeDocument/2006/relationships" id="260" r:id="R137f1346868945d9"/>
    <p:sldId xmlns:r="http://schemas.openxmlformats.org/officeDocument/2006/relationships" id="261" r:id="Rccaa379efd7546f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2d4bb46ddd4e58" /><Relationship Type="http://schemas.openxmlformats.org/officeDocument/2006/relationships/slideMaster" Target="/ppt/slideMasters/slideMaster1.xml" Id="R9fe6471e939547cf" /><Relationship Type="http://schemas.openxmlformats.org/officeDocument/2006/relationships/notesMaster" Target="/ppt/notesMasters/notesMaster1.xml" Id="R371d0a0cdaf942c4" /><Relationship Type="http://schemas.openxmlformats.org/officeDocument/2006/relationships/presProps" Target="/ppt/presProps.xml" Id="R548972fe76c9419f" /><Relationship Type="http://schemas.openxmlformats.org/officeDocument/2006/relationships/tableStyles" Target="/ppt/tableStyles.xml" Id="Rf346886aefb44270" /><Relationship Type="http://schemas.openxmlformats.org/officeDocument/2006/relationships/slide" Target="/ppt/slides/slide1.xml" Id="Rf3ae5f84b18f40cd" /><Relationship Type="http://schemas.openxmlformats.org/officeDocument/2006/relationships/slide" Target="/ppt/slides/slide2.xml" Id="R0492d49d47fe47dc" /><Relationship Type="http://schemas.openxmlformats.org/officeDocument/2006/relationships/slide" Target="/ppt/slides/slide3.xml" Id="R2d373c6588534343" /><Relationship Type="http://schemas.openxmlformats.org/officeDocument/2006/relationships/slide" Target="/ppt/slides/slide4.xml" Id="R258474582224452d" /><Relationship Type="http://schemas.openxmlformats.org/officeDocument/2006/relationships/slide" Target="/ppt/slides/slide5.xml" Id="R137f1346868945d9" /><Relationship Type="http://schemas.openxmlformats.org/officeDocument/2006/relationships/slide" Target="/ppt/slides/slide6.xml" Id="Rccaa379efd7546f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97ce6356e24b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9c2600811a4c78" /><Relationship Type="http://schemas.openxmlformats.org/officeDocument/2006/relationships/notesMaster" Target="/ppt/notesMasters/notesMaster1.xml" Id="R57a342a28ba94d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35721455334cd6" /><Relationship Type="http://schemas.openxmlformats.org/officeDocument/2006/relationships/notesMaster" Target="/ppt/notesMasters/notesMaster1.xml" Id="R1bc0d81d10d444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5cde1260bb4045" /><Relationship Type="http://schemas.openxmlformats.org/officeDocument/2006/relationships/notesMaster" Target="/ppt/notesMasters/notesMaster1.xml" Id="R895793af6ae048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f631a43c9f4260" /><Relationship Type="http://schemas.openxmlformats.org/officeDocument/2006/relationships/notesMaster" Target="/ppt/notesMasters/notesMaster1.xml" Id="R084f3be5249d4e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0c2f709af44feb" /><Relationship Type="http://schemas.openxmlformats.org/officeDocument/2006/relationships/notesMaster" Target="/ppt/notesMasters/notesMaster1.xml" Id="R76c15eeffbae47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cbc61c32634cb9" /><Relationship Type="http://schemas.openxmlformats.org/officeDocument/2006/relationships/notesMaster" Target="/ppt/notesMasters/notesMaster1.xml" Id="R5bc7f7c28bfa48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LEARNER PORTFOLIO.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Course review.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Portfolio evidence.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Final reflection.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Final assessment.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Completion and certification.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6179e5d114a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1321608209403d" /><Relationship Type="http://schemas.openxmlformats.org/officeDocument/2006/relationships/slideLayout" Target="/ppt/slideLayouts/slideLayout1.xml" Id="R3534254cfef04e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34254cfef04e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b42cf18644a2c" /><Relationship Type="http://schemas.openxmlformats.org/officeDocument/2006/relationships/image" Target="/ppt/media/image.jpeg" Id="Rf023ac665ac249fd" /><Relationship Type="http://schemas.openxmlformats.org/officeDocument/2006/relationships/image" Target="/ppt/media/image2.jpeg" Id="R2ceea759ab8d401f" /><Relationship Type="http://schemas.openxmlformats.org/officeDocument/2006/relationships/notesSlide" Target="/ppt/notesSlides/notesSlide1.xml" Id="R360ea84523a74c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16069867148e3" /><Relationship Type="http://schemas.openxmlformats.org/officeDocument/2006/relationships/image" Target="/ppt/media/image3.jpeg" Id="R66d9cf3c84f84105" /><Relationship Type="http://schemas.openxmlformats.org/officeDocument/2006/relationships/notesSlide" Target="/ppt/notesSlides/notesSlide2.xml" Id="Rd2a883573c4f48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68199b9a2458f" /><Relationship Type="http://schemas.openxmlformats.org/officeDocument/2006/relationships/image" Target="/ppt/media/image4.jpeg" Id="Ra5ac459155524666" /><Relationship Type="http://schemas.openxmlformats.org/officeDocument/2006/relationships/notesSlide" Target="/ppt/notesSlides/notesSlide3.xml" Id="R9ce39a6644c441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6b9fe9b7784932" /><Relationship Type="http://schemas.openxmlformats.org/officeDocument/2006/relationships/image" Target="/ppt/media/image5.jpeg" Id="R44230a09a5274f95" /><Relationship Type="http://schemas.openxmlformats.org/officeDocument/2006/relationships/notesSlide" Target="/ppt/notesSlides/notesSlide4.xml" Id="R14e349df5ff844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2d5563c7645f9" /><Relationship Type="http://schemas.openxmlformats.org/officeDocument/2006/relationships/image" Target="/ppt/media/image6.jpeg" Id="R5d42e45c724842eb" /><Relationship Type="http://schemas.openxmlformats.org/officeDocument/2006/relationships/notesSlide" Target="/ppt/notesSlides/notesSlide5.xml" Id="R971db8d7b73a49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bf544226f4519" /><Relationship Type="http://schemas.openxmlformats.org/officeDocument/2006/relationships/image" Target="/ppt/media/image7.jpeg" Id="R663740db198649e6" /><Relationship Type="http://schemas.openxmlformats.org/officeDocument/2006/relationships/notesSlide" Target="/ppt/notesSlides/notesSlide6.xml" Id="R3c76bea25600499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23ac665ac249f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eea759ab8d401f"/>
          <a:stretch xmlns:a="http://schemas.openxmlformats.org/drawingml/2006/main"/>
        </p:blipFill>
        <p:spPr>
          <a:xfrm xmlns:a="http://schemas.openxmlformats.org/drawingml/2006/main">
            <a:off x="533400" y="4572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C1B5D5-6077-4A01-A87B-A5F4F694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52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5B728-5695-49CD-B21A-ECEF52D6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rPr>
              <a:t>LEARNER PORTFOLIO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ED06A0-CA27-4221-886C-FC192512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5905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COURSE CONCLUSION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B50B5-FE3B-49F6-8605-CBC7531B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Oil Pollution and Compensation Law</a:t>
            </a:r>
          </a:p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Course Code LGC300</a:t>
            </a:r>
          </a:p>
        </p:txBody>
      </p:sp>
    </p:spTree>
    <p:extLst>
      <p:ext uri="{BB962C8B-B14F-4D97-AF65-F5344CB8AC3E}">
        <p14:creationId xmlns:p14="http://schemas.microsoft.com/office/powerpoint/2010/main" val="2403935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d9cf3c84f84105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44498-70E0-44E9-8238-F3AFCBDD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4AB94-ECEC-4F04-B205-71E52D73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42796-2304-42D2-B1DD-6F2A60F1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39E64-FB5E-4885-B26F-C63ADFDE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Course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0C481-CFAB-42FF-B945-207EB1A2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72F73-9BB1-47BC-9AAC-AD03F906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Review the evidence produced across all 5 lectures.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Confirm that each activity demonstrates research, application and professional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Check that every source is traceable and every required correction has been completed.</a:t>
            </a:r>
          </a:p>
        </p:txBody>
      </p:sp>
    </p:spTree>
    <p:extLst>
      <p:ext uri="{BB962C8B-B14F-4D97-AF65-F5344CB8AC3E}">
        <p14:creationId xmlns:p14="http://schemas.microsoft.com/office/powerpoint/2010/main" val="11047685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c459155524666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56F884-AFCC-402D-A530-0DC5A6A4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3F433-ED1E-4518-98C1-EA5AC188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A4F20-A2E9-49AB-86E3-7B1880D3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60895-044B-49F4-8C47-341C955C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Portfolio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31A2D-AB67-4A1B-9083-DD4B0D171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0AFF4-D840-415E-83E2-940F2AAC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Lecture activity submissions and issue or evidence matrices.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Completed knowledge checks and recorded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Research notes, source extracts and citation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Tutor feedback, corrections and resubmitted work where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Final reflection and learner declaration.</a:t>
            </a:r>
          </a:p>
        </p:txBody>
      </p:sp>
    </p:spTree>
    <p:extLst>
      <p:ext uri="{BB962C8B-B14F-4D97-AF65-F5344CB8AC3E}">
        <p14:creationId xmlns:p14="http://schemas.microsoft.com/office/powerpoint/2010/main" val="14703019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230a09a5274f95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42F33-FBB0-4EC4-A00C-1997E422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C051E-5978-49CA-A75B-F6AC305D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ED8A1-B2D6-4FD2-910C-DCC831C6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C0F43-40B5-4F58-8C54-EFA488AE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Final reflection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3AC94-A039-440A-B08F-7FC36275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D6BDA-068B-46F0-8918-D3D09325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Which three submissions best demonstrate your development?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Which principle or assumption changed most during the course?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Where do you still require further reading or specialist support?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What professional action will you take within 30 days?</a:t>
            </a:r>
          </a:p>
        </p:txBody>
      </p:sp>
    </p:spTree>
    <p:extLst>
      <p:ext uri="{BB962C8B-B14F-4D97-AF65-F5344CB8AC3E}">
        <p14:creationId xmlns:p14="http://schemas.microsoft.com/office/powerpoint/2010/main" val="9109681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2e45c724842eb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57D99-20CB-4527-B5DF-014A3A52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0FC8C-D619-4511-BF75-7756FD1D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639F5-8A45-40A4-8B75-3C591376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D1F52-F7A8-44BB-A52D-177E563B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Final assessment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46874-F2EB-4414-A0C7-702803BC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9DDE9-355F-4DAC-8E0C-8DCE1BF3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Three-hour online assessment.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Section A contains 20 multiple-choice questions worth 40 marks.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Section B contains five short-answer questions worth 30 marks.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Section C contains one practical case study worth 30 marks.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The minimum CPD assessment requirement is 70%.</a:t>
            </a:r>
          </a:p>
        </p:txBody>
      </p:sp>
    </p:spTree>
    <p:extLst>
      <p:ext uri="{BB962C8B-B14F-4D97-AF65-F5344CB8AC3E}">
        <p14:creationId xmlns:p14="http://schemas.microsoft.com/office/powerpoint/2010/main" val="11022449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740db198649e6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0C1AF-C390-48A4-9D44-CBED10DA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543C3-DCEE-4021-9DB1-70A71157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01E5D1-0724-4981-9C3A-98EE4884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97511-5484-49ED-B509-DAE1E81D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Completion and certification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BF0B8-A517-4A67-8306-791BC333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65A22-724D-48A6-A15F-D969A93C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Confirm that all required learning activities are complete.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Submit the learner portfolio and final assessment in the approved format.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Retain feedback, results and the course-completion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Certificate eligibility depends on completion of the learning pathway and achievement of the approved assessment standard.</a:t>
            </a:r>
          </a:p>
        </p:txBody>
      </p:sp>
    </p:spTree>
    <p:extLst>
      <p:ext uri="{BB962C8B-B14F-4D97-AF65-F5344CB8AC3E}">
        <p14:creationId xmlns:p14="http://schemas.microsoft.com/office/powerpoint/2010/main" val="17108943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2026-09-13T00:03:07.9420000Z</dcterms:created>
  <dcterms:modified xsi:type="dcterms:W3CDTF">2026-09-13T00:03:07.9420000Z</dcterms:modified>
</coreProperties>
</file>